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  <p:sldId id="274" r:id="rId20"/>
    <p:sldId id="275" r:id="rId21"/>
    <p:sldId id="276" r:id="rId22"/>
    <p:sldId id="277" r:id="rId23"/>
    <p:sldId id="278" r:id="rId24"/>
    <p:sldId id="287" r:id="rId25"/>
    <p:sldId id="286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4811-43C5-43F4-B953-935BA4A1607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5A05-9DBA-4F59-872A-95F2C200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5A05-9DBA-4F59-872A-95F2C20060D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9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" y="-186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Детская_-_В_гостях_у_сказ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5085184"/>
            <a:ext cx="1003176" cy="8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332656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 кого в пруду хвост примёрз?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86982"/>
            <a:ext cx="8568951" cy="4438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3843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61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60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332656"/>
            <a:ext cx="8496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овощ дед не мог вытянуть?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768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4248472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78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2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332656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Самое любимое место Иванушки – дурочка?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7"/>
          <a:stretch/>
        </p:blipFill>
        <p:spPr>
          <a:xfrm>
            <a:off x="323529" y="1779206"/>
            <a:ext cx="8496944" cy="474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758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69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9" y="404664"/>
            <a:ext cx="7870644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63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404664"/>
            <a:ext cx="8496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Какая избушка была у зайчика?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7"/>
          <a:stretch/>
        </p:blipFill>
        <p:spPr>
          <a:xfrm>
            <a:off x="539552" y="1838325"/>
            <a:ext cx="8280920" cy="46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28341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32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7"/>
          <a:stretch/>
        </p:blipFill>
        <p:spPr>
          <a:xfrm>
            <a:off x="395536" y="404664"/>
            <a:ext cx="828330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69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404664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Как называют дом Бабы Яги?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58990"/>
            <a:ext cx="4608512" cy="4366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3843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024336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53650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2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Кто катился по дорожке?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5986"/>
            <a:ext cx="8496944" cy="541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12" y="2348880"/>
            <a:ext cx="2539683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332656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 какой сказке мальчик превратился в козлёнка?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02316"/>
            <a:ext cx="8424936" cy="46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35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75329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67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404664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Кто унёс мальчика от сестрицы?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35662"/>
            <a:ext cx="4824536" cy="52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3440" r="2612" b="5591"/>
          <a:stretch/>
        </p:blipFill>
        <p:spPr>
          <a:xfrm>
            <a:off x="2197510" y="548680"/>
            <a:ext cx="4778478" cy="592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94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9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1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80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5"/>
            <a:ext cx="83529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Гимнастика</a:t>
            </a:r>
          </a:p>
          <a:p>
            <a:pPr algn="ctr"/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 гостях у сказки»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69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>
          <a:xfrm>
            <a:off x="1619672" y="404664"/>
            <a:ext cx="568863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6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96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90472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били, били - не разбили?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5661"/>
            <a:ext cx="8424936" cy="521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2143124" cy="214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41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54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Кто разрушил теремок?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85344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727301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30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3387"/>
            <a:ext cx="8534400" cy="616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8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404664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Кого Маша пирогами обхитрила?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856895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9717"/>
            <a:ext cx="4464496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7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447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78</Words>
  <Application>Microsoft Office PowerPoint</Application>
  <PresentationFormat>Экран (4:3)</PresentationFormat>
  <Paragraphs>16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Windows</cp:lastModifiedBy>
  <cp:revision>11</cp:revision>
  <dcterms:created xsi:type="dcterms:W3CDTF">2019-11-12T00:06:00Z</dcterms:created>
  <dcterms:modified xsi:type="dcterms:W3CDTF">2019-11-18T04:55:47Z</dcterms:modified>
</cp:coreProperties>
</file>